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522C952-2D56-47F4-B20F-475C12F2AB78}" type="datetimeFigureOut">
              <a:rPr lang="en-US" smtClean="0"/>
              <a:t>6/25/2011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CED1830-BE1E-4470-9440-895C2CE63A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400" dirty="0" smtClean="0">
                <a:latin typeface="Handscript SF" pitchFamily="2" charset="0"/>
              </a:rPr>
              <a:t>Canadian Lighthouses</a:t>
            </a:r>
            <a:br>
              <a:rPr lang="en-US" sz="6400" dirty="0" smtClean="0">
                <a:latin typeface="Handscript SF" pitchFamily="2" charset="0"/>
              </a:rPr>
            </a:br>
            <a:r>
              <a:rPr lang="en-US" sz="6400" dirty="0" smtClean="0">
                <a:latin typeface="Handscript SF" pitchFamily="2" charset="0"/>
              </a:rPr>
              <a:t>New Brunswick</a:t>
            </a:r>
            <a:endParaRPr lang="en-US" sz="6400" dirty="0">
              <a:latin typeface="Handscript SF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Handscript SF" pitchFamily="2" charset="0"/>
              </a:rPr>
              <a:t>Kris E Roberts</a:t>
            </a:r>
            <a:endParaRPr lang="en-US" sz="4800" dirty="0">
              <a:latin typeface="Handscript SF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B-Anderson Hollow Ligh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Can-NB-Anderson Hollow Light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B-Cape Enrage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Can-NB-Cape Enrage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B-East Quoddy Head Harbour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Can-NB-East Quoddy Head Harbour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B-Mulholland Poin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Can-NB-Mulholland Point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B-Mulholland Pt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Can-NB-Mulholland Pt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42963"/>
            <a:ext cx="7772400" cy="5553075"/>
            <a:chOff x="685800" y="842963"/>
            <a:chExt cx="7772400" cy="5553075"/>
          </a:xfrm>
        </p:grpSpPr>
        <p:pic>
          <p:nvPicPr>
            <p:cNvPr id="2" name="Picture 1" descr="Can-NB-Musquash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42963"/>
              <a:ext cx="7772400" cy="5172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53138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Can-NB-Musquash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685800" y="827088"/>
            <a:ext cx="7772400" cy="5583237"/>
            <a:chOff x="685800" y="827088"/>
            <a:chExt cx="7772400" cy="5583237"/>
          </a:xfrm>
        </p:grpSpPr>
        <p:pic>
          <p:nvPicPr>
            <p:cNvPr id="2" name="Picture 1" descr="Can-NB-St. Stephen.JPG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</a:blip>
            <a:stretch>
              <a:fillRect/>
            </a:stretch>
          </p:blipFill>
          <p:spPr>
            <a:xfrm>
              <a:off x="685800" y="827088"/>
              <a:ext cx="7772400" cy="520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685800" y="6067425"/>
              <a:ext cx="7772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 smtClean="0"/>
                <a:t>Can-NB-St. Stephen</a:t>
              </a:r>
              <a:endParaRPr lang="en-US" sz="2400"/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</TotalTime>
  <Words>22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Canadian Lighthouses New Brunswick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Canadian Lighthouses New Brunswick</dc:title>
  <dc:creator>Kris</dc:creator>
  <cp:lastModifiedBy>Kris</cp:lastModifiedBy>
  <cp:revision>1</cp:revision>
  <dcterms:created xsi:type="dcterms:W3CDTF">2011-06-25T18:39:52Z</dcterms:created>
  <dcterms:modified xsi:type="dcterms:W3CDTF">2011-06-25T18:41:56Z</dcterms:modified>
</cp:coreProperties>
</file>