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088614-8592-4B2B-8E6F-C562B299A2BF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3C821D9-0884-4F26-AAF5-C5C7094C4C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400" dirty="0" smtClean="0">
                <a:latin typeface="Handscript SF" pitchFamily="2" charset="0"/>
              </a:rPr>
              <a:t>Canadian Lighthouses</a:t>
            </a:r>
            <a:br>
              <a:rPr lang="en-US" sz="6400" dirty="0" smtClean="0">
                <a:latin typeface="Handscript SF" pitchFamily="2" charset="0"/>
              </a:rPr>
            </a:br>
            <a:r>
              <a:rPr lang="en-US" sz="6400" dirty="0" smtClean="0">
                <a:latin typeface="Handscript SF" pitchFamily="2" charset="0"/>
              </a:rPr>
              <a:t>Newfoundland</a:t>
            </a:r>
            <a:endParaRPr lang="en-US" sz="6400" dirty="0">
              <a:latin typeface="Handscript SF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Handscript SF" pitchFamily="2" charset="0"/>
              </a:rPr>
              <a:t>Kris E Roberts</a:t>
            </a:r>
            <a:endParaRPr lang="en-US" sz="4800" dirty="0">
              <a:latin typeface="Handscript SF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F-Cape Norman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Can-NF-Cape Norman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F-Flowers Cove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Can-NF-Flowers Cove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914400" y="685800"/>
            <a:ext cx="7315200" cy="5867400"/>
            <a:chOff x="914400" y="685800"/>
            <a:chExt cx="7315200" cy="5867400"/>
          </a:xfrm>
        </p:grpSpPr>
        <p:pic>
          <p:nvPicPr>
            <p:cNvPr id="2" name="Picture 1" descr="Can-NF-Lobster Cov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914400" y="685800"/>
              <a:ext cx="7315200" cy="5486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914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Can-NF-Lobster Cove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F-Pointe Rich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Can-NF-Pointe Riche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F-St. Anthony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 smtClean="0"/>
                <a:t>Can-NF-Admiral’s Point</a:t>
              </a:r>
              <a:endParaRPr lang="en-US" sz="2400" dirty="0"/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</TotalTime>
  <Words>16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Canadian Lighthouses Newfoundland</vt:lpstr>
      <vt:lpstr>Slide 2</vt:lpstr>
      <vt:lpstr>Slide 3</vt:lpstr>
      <vt:lpstr>Slide 4</vt:lpstr>
      <vt:lpstr>Slide 5</vt:lpstr>
      <vt:lpstr>Slide 6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Canadian Lighthouses Newfoundland</dc:title>
  <dc:creator>Kris</dc:creator>
  <cp:lastModifiedBy>Kris</cp:lastModifiedBy>
  <cp:revision>3</cp:revision>
  <dcterms:created xsi:type="dcterms:W3CDTF">2011-06-25T18:36:46Z</dcterms:created>
  <dcterms:modified xsi:type="dcterms:W3CDTF">2011-06-25T19:23:43Z</dcterms:modified>
</cp:coreProperties>
</file>