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photoAlbum showCaptions="1"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Rg st="1" end="43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A0ADA82-928F-4E88-ABC4-E1B644D1EB26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627023-7F81-4CD3-B406-E0222BF295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latin typeface="Handscript SF" pitchFamily="2" charset="0"/>
              </a:rPr>
              <a:t>Canadian Lighthouses</a:t>
            </a:r>
            <a:br>
              <a:rPr lang="en-US" sz="6000" dirty="0" smtClean="0">
                <a:latin typeface="Handscript SF" pitchFamily="2" charset="0"/>
              </a:rPr>
            </a:br>
            <a:r>
              <a:rPr lang="en-US" sz="6000" dirty="0" smtClean="0">
                <a:latin typeface="Handscript SF" pitchFamily="2" charset="0"/>
              </a:rPr>
              <a:t>Nova Scotia</a:t>
            </a:r>
            <a:endParaRPr lang="en-US" sz="6000" dirty="0">
              <a:latin typeface="Handscript SF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Handscript SF" pitchFamily="2" charset="0"/>
              </a:rPr>
              <a:t>Kris E Roberts</a:t>
            </a:r>
            <a:endParaRPr lang="en-US" sz="4800" dirty="0">
              <a:latin typeface="Handscript SF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_NS-Boar's Head (Tiverton)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dirty="0" smtClean="0"/>
                <a:t>Can-NS-Boar's Head (Tiverton)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_NS-Margaretsvill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dirty="0" smtClean="0"/>
                <a:t>Can-NS-</a:t>
              </a:r>
              <a:r>
                <a:rPr lang="en-US" sz="2400" dirty="0" err="1" smtClean="0"/>
                <a:t>Margaretsville</a:t>
              </a:r>
              <a:endParaRPr lang="en-US" sz="24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Annapolis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Can-NS-Annapolis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Baccaro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Can-NS-Baccaro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Bass Rive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Can-NS-Bass River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S-Bear Rive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Can-NS-Bear River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Belliveau Cov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Can-NS-Belliveau Cove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S-Bunker Islan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Can-NS-Bunker Island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S-Burntcoat Hea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Can-NS-Burntcoat Head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Cape D'Or Ligh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Can-NS-Cape D'Or Light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Cape Forchu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Can-NS-Cape Forchu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Cape St. Mary Lightstation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Can-NS-Cape St. Mary Lightstation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Carter Islan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Can-NS-Carter Island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Church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Can-NS-Church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Enragee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Can-NS-Enragee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Five Islan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Can-NS-Five Island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Fort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Can-NS-Fort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Gilbert's Cov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Can-NS-Gilbert's Cove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Grand Passa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Can-NS-Grand Passage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Hampton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Can-NS-Hampton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S-Horton Bluff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Can-NS-Horton Bluff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Margaree Harbour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Can-NS-Margaree Harbour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McNeil Beach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Can-NS-McNeil Beach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Medway Head Ol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Can-NS-Medway Head Old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Medway Hea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Can-NS-Medway Head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Parrsboro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Can-NS-Parrsboro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Peggy's Cove Ligh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Can-NS-Peggy's Cove Light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Peggy's Cov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Can-NS-Peggy's Cove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Port Geor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Can-NS-Port George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Port Grevill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Can-NS-Port Greville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Prim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Can-NS-Prim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Pubnico Harbou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Can-NS-Pubnico Harbour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Salmon Rive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Can-NS-Salmon River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Sandy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Can-NS-Sandy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Schafner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Can-NS-Schafner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Seal Beach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Can-NS-Seal Beach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Spencer's Island Lighthous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Can-NS-Spencer's Island Lighthouse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Spencer's Islan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Can-NS-Spencer's Island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Victoria Beach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Can-NS-Victoria Beach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S-Walton Harbou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Can-NS-Walton Harbour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West hea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Can-NS-West head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S-Western Hea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Can-NS-Western Head</a:t>
              </a:r>
              <a:endParaRPr lang="en-US" sz="2400"/>
            </a:p>
          </p:txBody>
        </p:sp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</TotalTime>
  <Words>99</Words>
  <Application>Microsoft Office PowerPoint</Application>
  <PresentationFormat>On-screen Show (4:3)</PresentationFormat>
  <Paragraphs>44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Concourse</vt:lpstr>
      <vt:lpstr>Canadian Lighthouses Nova Scotia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Canadian Lighthouses Nova Scotia</dc:title>
  <dc:creator>Kris</dc:creator>
  <cp:lastModifiedBy>Kris</cp:lastModifiedBy>
  <cp:revision>1</cp:revision>
  <dcterms:created xsi:type="dcterms:W3CDTF">2011-06-25T17:29:00Z</dcterms:created>
  <dcterms:modified xsi:type="dcterms:W3CDTF">2011-06-25T17:37:05Z</dcterms:modified>
</cp:coreProperties>
</file>